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5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6" d="100"/>
          <a:sy n="96" d="100"/>
        </p:scale>
        <p:origin x="-414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0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2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8375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 smtClean="0"/>
              <a:t>Click to edit Master subtitle style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5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58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59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22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2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2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27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28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2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3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3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3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3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3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3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3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0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0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4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44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4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4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4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11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Click icon to add picture</a:t>
            </a:r>
            <a:endParaRPr lang="en-US" dirty="0"/>
          </a:p>
        </p:txBody>
      </p:sp>
      <p:sp>
        <p:nvSpPr>
          <p:cNvPr id="104861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1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1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1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60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60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60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Блок-схема: несколько документов 1048585"/>
          <p:cNvSpPr/>
          <p:nvPr/>
        </p:nvSpPr>
        <p:spPr>
          <a:xfrm>
            <a:off x="404050" y="243697"/>
            <a:ext cx="8363824" cy="6370606"/>
          </a:xfrm>
          <a:prstGeom prst="flowChartMultidocument">
            <a:avLst/>
          </a:prstGeom>
          <a:solidFill>
            <a:srgbClr val="FF6600"/>
          </a:solidFill>
          <a:ln w="63500">
            <a:solidFill>
              <a:srgbClr val="800000"/>
            </a:solidFill>
            <a:prstDash val="sysDash"/>
          </a:ln>
        </p:spPr>
        <p:txBody>
          <a:bodyPr anchor="b" anchorCtr="1"/>
          <a:lstStyle/>
          <a:p>
            <a:pPr algn="ctr"/>
            <a:r>
              <a:rPr lang="en-US" altLang="ru-RU" sz="3500" b="1" dirty="0" err="1"/>
              <a:t>Ruboiy</a:t>
            </a:r>
            <a:r>
              <a:rPr lang="en-US" altLang="ru-RU" sz="3500" b="1" dirty="0"/>
              <a:t> </a:t>
            </a:r>
            <a:r>
              <a:rPr lang="en-US" altLang="ru-RU" sz="3500" b="1" dirty="0" err="1"/>
              <a:t>vaznining</a:t>
            </a:r>
            <a:r>
              <a:rPr lang="en-US" altLang="ru-RU" sz="3500" b="1" dirty="0"/>
              <a:t> </a:t>
            </a:r>
            <a:r>
              <a:rPr lang="en-US" altLang="ru-RU" sz="3500" b="1" dirty="0" err="1"/>
              <a:t>axram</a:t>
            </a:r>
            <a:r>
              <a:rPr lang="en-US" altLang="ru-RU" sz="3500" b="1" dirty="0"/>
              <a:t> </a:t>
            </a:r>
            <a:r>
              <a:rPr lang="en-US" altLang="ru-RU" sz="3500" b="1" dirty="0" err="1"/>
              <a:t>shajarasi</a:t>
            </a:r>
            <a:r>
              <a:rPr lang="en-US" altLang="ru-RU" sz="3500" b="1" dirty="0"/>
              <a:t>.</a:t>
            </a:r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l"/>
            <a:r>
              <a:rPr lang="en-US" altLang="ru-RU" sz="3000" b="1"/>
              <a:t>   </a:t>
            </a:r>
            <a:endParaRPr lang="ru-RU" dirty="0"/>
          </a:p>
          <a:p>
            <a:pPr algn="l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Пятиугольник 1048591"/>
          <p:cNvSpPr/>
          <p:nvPr/>
        </p:nvSpPr>
        <p:spPr>
          <a:xfrm>
            <a:off x="228413" y="225768"/>
            <a:ext cx="5742297" cy="1524000"/>
          </a:xfrm>
          <a:prstGeom prst="homePlate">
            <a:avLst/>
          </a:prstGeom>
          <a:solidFill>
            <a:srgbClr val="99CCFF"/>
          </a:solidFill>
          <a:ln w="63500">
            <a:solidFill>
              <a:srgbClr val="0000FF"/>
            </a:solidFill>
            <a:prstDash val="sysDash"/>
          </a:ln>
        </p:spPr>
        <p:txBody>
          <a:bodyPr anchor="ctr"/>
          <a:lstStyle/>
          <a:p>
            <a:pPr algn="ctr"/>
            <a:r>
              <a:rPr lang="en-US" altLang="ru-RU" sz="3500" b="1"/>
              <a:t>Reja:</a:t>
            </a:r>
            <a:endParaRPr lang="ru-RU"/>
          </a:p>
        </p:txBody>
      </p:sp>
      <p:sp>
        <p:nvSpPr>
          <p:cNvPr id="1048593" name="Выгнутая вправо стрелка 1048592"/>
          <p:cNvSpPr/>
          <p:nvPr/>
        </p:nvSpPr>
        <p:spPr>
          <a:xfrm>
            <a:off x="6593590" y="836324"/>
            <a:ext cx="2107007" cy="3048000"/>
          </a:xfrm>
          <a:prstGeom prst="curvedLeftArrow">
            <a:avLst/>
          </a:prstGeom>
          <a:solidFill>
            <a:srgbClr val="CC99FF"/>
          </a:solidFill>
          <a:ln w="63500">
            <a:solidFill>
              <a:srgbClr val="6600CC"/>
            </a:solidFill>
            <a:prstDash val="sysDash"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1048594" name="Скругленный прямоугольник 1048593"/>
          <p:cNvSpPr/>
          <p:nvPr/>
        </p:nvSpPr>
        <p:spPr>
          <a:xfrm>
            <a:off x="201053" y="1904999"/>
            <a:ext cx="5807444" cy="4583005"/>
          </a:xfrm>
          <a:prstGeom prst="roundRect">
            <a:avLst/>
          </a:prstGeom>
          <a:solidFill>
            <a:srgbClr val="FFC000"/>
          </a:solidFill>
          <a:ln w="63500">
            <a:solidFill>
              <a:srgbClr val="FF6600"/>
            </a:solidFill>
            <a:prstDash val="sysDash"/>
          </a:ln>
        </p:spPr>
        <p:txBody>
          <a:bodyPr anchor="ctr"/>
          <a:lstStyle/>
          <a:p>
            <a:pPr algn="l"/>
            <a:r>
              <a:rPr lang="en-US" altLang="ru-RU" sz="3000" b="1"/>
              <a:t>1.Axram shajarasi  haqida umumiy  ma'lumot.</a:t>
            </a:r>
            <a:endParaRPr lang="ru-RU"/>
          </a:p>
          <a:p>
            <a:pPr algn="l"/>
            <a:r>
              <a:rPr lang="en-US" altLang="ru-RU" sz="3000" b="1"/>
              <a:t>2.Axram  shajarasidagi vaznlar haqida.</a:t>
            </a:r>
            <a:endParaRPr lang="ru-RU"/>
          </a:p>
          <a:p>
            <a:pPr algn="l"/>
            <a:r>
              <a:rPr lang="en-US" altLang="ru-RU" sz="3000" b="1"/>
              <a:t>3.Ushbu vazinlarga oid mashq-lar tahlili.</a:t>
            </a:r>
            <a:endParaRPr lang="ru-RU"/>
          </a:p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Куб 1048594"/>
          <p:cNvSpPr/>
          <p:nvPr/>
        </p:nvSpPr>
        <p:spPr>
          <a:xfrm>
            <a:off x="351286" y="188644"/>
            <a:ext cx="8415560" cy="6370606"/>
          </a:xfrm>
          <a:prstGeom prst="cube">
            <a:avLst/>
          </a:prstGeom>
          <a:solidFill>
            <a:srgbClr val="CC99FF"/>
          </a:solidFill>
          <a:ln w="63500">
            <a:solidFill>
              <a:srgbClr val="6600CC"/>
            </a:solidFill>
            <a:prstDash val="sysDash"/>
          </a:ln>
        </p:spPr>
        <p:txBody>
          <a:bodyPr anchor="ctr"/>
          <a:lstStyle/>
          <a:p>
            <a:pPr algn="l"/>
            <a:r>
              <a:rPr lang="en-US" altLang="ru-RU" sz="3100"/>
              <a:t>    Axram shajarasi hazajning solim (mafoiylun) aslida hosil qilingan bo'lib, lug'aviy jihatdan "burni kesilgan" ma'nosini bildiradi.Axram rukni uchun maf'uvlun(- - -) afoyili olingan.        Ruboiyning mazkur axram shajarasi axrab shajarasidan  birinchi  va ikkinchi  ruknlarning o'zgarishi  bilan farqlanadi. </a:t>
            </a:r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Блок-схема: несколько документов 1048656"/>
          <p:cNvSpPr/>
          <p:nvPr/>
        </p:nvSpPr>
        <p:spPr>
          <a:xfrm>
            <a:off x="228414" y="221027"/>
            <a:ext cx="8616034" cy="6415945"/>
          </a:xfrm>
          <a:prstGeom prst="flowChartMultidocument">
            <a:avLst/>
          </a:prstGeom>
          <a:solidFill>
            <a:srgbClr val="FF6600"/>
          </a:solidFill>
          <a:ln w="63500">
            <a:solidFill>
              <a:srgbClr val="800000"/>
            </a:solidFill>
            <a:prstDash val="sysDash"/>
          </a:ln>
        </p:spPr>
        <p:txBody>
          <a:bodyPr anchor="ctr"/>
          <a:lstStyle/>
          <a:p>
            <a:pPr algn="l"/>
            <a:r>
              <a:rPr lang="en-US" altLang="ru-RU" sz="3000"/>
              <a:t> Ya'ni  bu shajarada birinchi  rukn </a:t>
            </a:r>
            <a:r>
              <a:rPr lang="en-US" altLang="ru-RU" sz="3000" b="1"/>
              <a:t>axram      </a:t>
            </a:r>
            <a:r>
              <a:rPr lang="en-US" altLang="ru-RU" sz="3000" b="0"/>
              <a:t> ( maf'uvlun) dwb atalib undan  keyingi    ruknlar </a:t>
            </a:r>
            <a:r>
              <a:rPr lang="en-US" altLang="ru-RU" sz="3000" b="1"/>
              <a:t>ashtar  </a:t>
            </a:r>
            <a:r>
              <a:rPr lang="en-US" altLang="ru-RU" sz="3000" b="0"/>
              <a:t>( foilun) , </a:t>
            </a:r>
            <a:r>
              <a:rPr lang="en-US" altLang="ru-RU" sz="3000" b="1"/>
              <a:t>maf'uvlu </a:t>
            </a:r>
            <a:r>
              <a:rPr lang="en-US" altLang="ru-RU" sz="3000" b="0"/>
              <a:t>( axrab ) , </a:t>
            </a:r>
            <a:r>
              <a:rPr lang="en-US" altLang="ru-RU" sz="3000" b="1"/>
              <a:t> maf'uvlun </a:t>
            </a:r>
            <a:r>
              <a:rPr lang="en-US" altLang="ru-RU" sz="3000" b="0"/>
              <a:t>( axram )  agoyillaridan  biri   bo'lishi mumkun.  Qolgan uchunchi  va to'rtinchi  ruknlar esa  axrab shajarasidan farqlanmaydi. Shuni alohida takidlash kerakki, axram shajarasi vaznlari turkiy sheriyatda  keng qo'llanilmagan.      </a:t>
            </a:r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Цилиндр 1048595"/>
          <p:cNvSpPr/>
          <p:nvPr/>
        </p:nvSpPr>
        <p:spPr>
          <a:xfrm>
            <a:off x="266667" y="104446"/>
            <a:ext cx="8714137" cy="6506619"/>
          </a:xfrm>
          <a:prstGeom prst="can">
            <a:avLst/>
          </a:prstGeom>
          <a:solidFill>
            <a:srgbClr val="CCFECC"/>
          </a:solidFill>
          <a:ln w="63500">
            <a:solidFill>
              <a:srgbClr val="008000"/>
            </a:solidFill>
            <a:prstDash val="sysDash"/>
          </a:ln>
        </p:spPr>
        <p:txBody>
          <a:bodyPr anchor="b"/>
          <a:lstStyle/>
          <a:p>
            <a:pPr algn="ctr"/>
            <a:endParaRPr lang="ru-RU"/>
          </a:p>
          <a:p>
            <a:pPr algn="ctr"/>
            <a:r>
              <a:rPr lang="en-US" altLang="ru-RU" sz="3100" b="1"/>
              <a:t>Hazaji axrami ashtari solimi abtar.</a:t>
            </a:r>
            <a:endParaRPr lang="ru-RU"/>
          </a:p>
          <a:p>
            <a:pPr algn="ctr"/>
            <a:endParaRPr lang="ru-RU"/>
          </a:p>
          <a:p>
            <a:pPr algn="ctr"/>
            <a:r>
              <a:rPr lang="en-US" altLang="ru-RU" sz="3100" b="0"/>
              <a:t>maf'uvlun  foilun mafoiylun  fa'</a:t>
            </a:r>
            <a:endParaRPr lang="ru-RU"/>
          </a:p>
          <a:p>
            <a:pPr algn="ctr"/>
            <a:r>
              <a:rPr lang="en-US" altLang="ru-RU" sz="3100" b="0"/>
              <a:t>  -  -  -  /   - V  -  /  V  -  -  -  /  -</a:t>
            </a:r>
            <a:endParaRPr lang="ru-RU"/>
          </a:p>
          <a:p>
            <a:pPr algn="l"/>
            <a:r>
              <a:rPr lang="en-US" altLang="ru-RU" sz="3100" b="0"/>
              <a:t>  Hajringda mening sabrima juz nuqson yo'q</a:t>
            </a:r>
            <a:endParaRPr lang="ru-RU"/>
          </a:p>
          <a:p>
            <a:pPr algn="l"/>
            <a:r>
              <a:rPr lang="en-US" altLang="ru-RU" sz="3100" b="0"/>
              <a:t>  Ko'nglum aro g'ayri nola-u afg'on yo'q,</a:t>
            </a:r>
            <a:endParaRPr lang="ru-RU"/>
          </a:p>
          <a:p>
            <a:pPr algn="l"/>
            <a:r>
              <a:rPr lang="en-US" altLang="ru-RU" sz="3100" b="0"/>
              <a:t>  Jonimg'a hayot umidi xud imkon yo'q,</a:t>
            </a:r>
            <a:endParaRPr lang="ru-RU"/>
          </a:p>
          <a:p>
            <a:pPr algn="l"/>
            <a:r>
              <a:rPr lang="en-US" altLang="ru-RU" sz="3100" b="0"/>
              <a:t>  Yo'q, yo'q, yo'q, sabr yo'q, ko'ngul yo'q, jon yo'q.</a:t>
            </a:r>
            <a:endParaRPr lang="ru-RU"/>
          </a:p>
          <a:p>
            <a:pPr algn="ctr"/>
            <a:r>
              <a:rPr lang="en-US" altLang="ru-RU" sz="3100" b="0"/>
              <a:t> </a:t>
            </a: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Скругленная прямоугольная выноска 1048596"/>
          <p:cNvSpPr/>
          <p:nvPr/>
        </p:nvSpPr>
        <p:spPr>
          <a:xfrm>
            <a:off x="288145" y="185990"/>
            <a:ext cx="8523969" cy="5715279"/>
          </a:xfrm>
          <a:prstGeom prst="wedgeRoundRectCallout">
            <a:avLst/>
          </a:prstGeom>
          <a:solidFill>
            <a:srgbClr val="FFC000"/>
          </a:solidFill>
          <a:ln w="63500">
            <a:solidFill>
              <a:srgbClr val="FF6600"/>
            </a:solidFill>
            <a:prstDash val="sysDash"/>
          </a:ln>
        </p:spPr>
        <p:txBody>
          <a:bodyPr anchor="ctr"/>
          <a:lstStyle/>
          <a:p>
            <a:pPr algn="ctr"/>
            <a:r>
              <a:rPr lang="en-US" altLang="ru-RU" sz="2900" b="1"/>
              <a:t>Hazaji axrami ashtari solimi azall.</a:t>
            </a:r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r>
              <a:rPr lang="en-US" altLang="ru-RU" sz="2900"/>
              <a:t>maf'uvlun foilun mafoiylun fo'</a:t>
            </a:r>
            <a:endParaRPr lang="ru-RU"/>
          </a:p>
          <a:p>
            <a:pPr algn="ctr"/>
            <a:r>
              <a:rPr lang="en-US" altLang="ru-RU" sz="2900"/>
              <a:t>-  -  -   /   -  V  -   /  V  -  -  - / ~</a:t>
            </a:r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l"/>
            <a:r>
              <a:rPr lang="en-US" altLang="ru-RU" sz="2900"/>
              <a:t>      Yosh ulg'aysa toqi muqarnasdur dard,</a:t>
            </a:r>
            <a:endParaRPr lang="ru-RU"/>
          </a:p>
          <a:p>
            <a:pPr algn="l"/>
            <a:r>
              <a:rPr lang="en-US" altLang="ru-RU" sz="2900"/>
              <a:t>      Balki mamlu' sipehri  atlasdur dard,</a:t>
            </a:r>
            <a:endParaRPr lang="ru-RU"/>
          </a:p>
          <a:p>
            <a:pPr algn="l"/>
            <a:r>
              <a:rPr lang="en-US" altLang="ru-RU" sz="2900"/>
              <a:t>      Qari  kishiga,  balki, kam ermasdur dard,</a:t>
            </a:r>
            <a:endParaRPr lang="ru-RU"/>
          </a:p>
          <a:p>
            <a:pPr algn="l"/>
            <a:r>
              <a:rPr lang="en-US" altLang="ru-RU" sz="2900"/>
              <a:t>      Yuz sihhati bo'lsa, qariliq basdur dard.</a:t>
            </a:r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Скругленный прямоугольник 1048597"/>
          <p:cNvSpPr/>
          <p:nvPr/>
        </p:nvSpPr>
        <p:spPr>
          <a:xfrm>
            <a:off x="273683" y="285796"/>
            <a:ext cx="8512564" cy="6202209"/>
          </a:xfrm>
          <a:prstGeom prst="roundRect">
            <a:avLst/>
          </a:prstGeom>
          <a:solidFill>
            <a:srgbClr val="99CCFF"/>
          </a:solidFill>
          <a:ln w="63500">
            <a:solidFill>
              <a:srgbClr val="0000FF"/>
            </a:solidFill>
            <a:prstDash val="sysDash"/>
          </a:ln>
        </p:spPr>
        <p:txBody>
          <a:bodyPr anchor="ctr"/>
          <a:lstStyle/>
          <a:p>
            <a:pPr algn="ctr"/>
            <a:r>
              <a:rPr lang="en-US" altLang="ru-RU" sz="2900" b="1"/>
              <a:t>Hazaji axrami ashtari makfufi ajabb.</a:t>
            </a:r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r>
              <a:rPr lang="en-US" altLang="ru-RU" b="0"/>
              <a:t> </a:t>
            </a:r>
            <a:r>
              <a:rPr lang="en-US" altLang="ru-RU" sz="2900" b="0"/>
              <a:t>maf'uvlun  foilun mafoiylu faal</a:t>
            </a:r>
            <a:endParaRPr lang="ru-RU"/>
          </a:p>
          <a:p>
            <a:pPr algn="ctr"/>
            <a:r>
              <a:rPr lang="en-US" altLang="ru-RU" sz="2900" b="0"/>
              <a:t>-  -  - /  -  V  - /  V -  -  V /  V  -</a:t>
            </a:r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l"/>
            <a:r>
              <a:rPr lang="en-US" altLang="ru-RU" sz="2900" b="0"/>
              <a:t> Xushtur bo'lsoq ikov-la hamdam sen-u men,</a:t>
            </a:r>
            <a:endParaRPr lang="ru-RU"/>
          </a:p>
          <a:p>
            <a:pPr algn="ctr"/>
            <a:r>
              <a:rPr lang="en-US" altLang="ru-RU" sz="2900" b="0"/>
              <a:t>Bir-biriga desak, yetushsa  har g'am sen-u men, </a:t>
            </a:r>
            <a:endParaRPr lang="ru-RU"/>
          </a:p>
          <a:p>
            <a:pPr algn="ctr"/>
            <a:r>
              <a:rPr lang="en-US" altLang="ru-RU" sz="2900" b="0"/>
              <a:t>Bo'lsoq, bor esak haramg'a mahram sen-u men,</a:t>
            </a:r>
            <a:endParaRPr lang="ru-RU"/>
          </a:p>
          <a:p>
            <a:pPr algn="l"/>
            <a:r>
              <a:rPr lang="en-US" altLang="ru-RU" sz="2900" b="0"/>
              <a:t>Mug' dayri aro bo'lsa  vatan ham sen-u men. </a:t>
            </a:r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Блок-схема: несколько документов 1048598"/>
          <p:cNvSpPr/>
          <p:nvPr/>
        </p:nvSpPr>
        <p:spPr>
          <a:xfrm>
            <a:off x="344818" y="240458"/>
            <a:ext cx="8574845" cy="6377084"/>
          </a:xfrm>
          <a:prstGeom prst="flowChartMultidocument">
            <a:avLst/>
          </a:prstGeom>
          <a:solidFill>
            <a:srgbClr val="CCFECC"/>
          </a:solidFill>
          <a:ln w="63500">
            <a:solidFill>
              <a:srgbClr val="008000"/>
            </a:solidFill>
            <a:prstDash val="sysDash"/>
          </a:ln>
        </p:spPr>
        <p:txBody>
          <a:bodyPr anchor="ctr"/>
          <a:lstStyle/>
          <a:p>
            <a:pPr algn="ctr"/>
            <a:r>
              <a:rPr lang="en-US" altLang="ru-RU" sz="3100" b="1"/>
              <a:t>Hazaji axrami ashtari  makfufi axram.</a:t>
            </a:r>
            <a:endParaRPr lang="ru-RU"/>
          </a:p>
          <a:p>
            <a:pPr algn="ctr"/>
            <a:endParaRPr lang="ru-RU"/>
          </a:p>
          <a:p>
            <a:pPr algn="ctr"/>
            <a:r>
              <a:rPr lang="en-US" altLang="ru-RU" sz="3100" b="1"/>
              <a:t> </a:t>
            </a:r>
            <a:r>
              <a:rPr lang="en-US" altLang="ru-RU" sz="3100" b="0"/>
              <a:t>maf'uvlun foilun mafoiylu fauvl</a:t>
            </a:r>
            <a:endParaRPr lang="ru-RU"/>
          </a:p>
          <a:p>
            <a:pPr algn="l"/>
            <a:r>
              <a:rPr lang="en-US" altLang="ru-RU" sz="3100" b="0"/>
              <a:t>          -   -   -  / -  V  -   / V -  - V /  V  ~</a:t>
            </a:r>
            <a:endParaRPr lang="ru-RU"/>
          </a:p>
          <a:p>
            <a:pPr algn="l"/>
            <a:r>
              <a:rPr lang="en-US" altLang="ru-RU" sz="3100" b="0"/>
              <a:t>   Olam tarki kishiga himmatdin erur</a:t>
            </a:r>
            <a:endParaRPr lang="ru-RU"/>
          </a:p>
          <a:p>
            <a:pPr algn="l"/>
            <a:r>
              <a:rPr lang="en-US" altLang="ru-RU" sz="3100" b="0"/>
              <a:t>   Kim, ko'p shiddat ul sori rag'batdin erur</a:t>
            </a:r>
            <a:endParaRPr lang="ru-RU"/>
          </a:p>
          <a:p>
            <a:pPr algn="l"/>
            <a:r>
              <a:rPr lang="en-US" altLang="ru-RU" sz="3100" b="0"/>
              <a:t>   Nafsingg'a qayu alamki shiddatdin erur</a:t>
            </a:r>
            <a:endParaRPr lang="ru-RU"/>
          </a:p>
          <a:p>
            <a:pPr algn="l"/>
            <a:r>
              <a:rPr lang="en-US" altLang="ru-RU" sz="3100" b="0"/>
              <a:t>   Maxfiy tutmoq oni muruvatdin erur </a:t>
            </a:r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32-конечная звезда 1048599"/>
          <p:cNvSpPr/>
          <p:nvPr/>
        </p:nvSpPr>
        <p:spPr>
          <a:xfrm>
            <a:off x="196080" y="188644"/>
            <a:ext cx="8603101" cy="6377082"/>
          </a:xfrm>
          <a:prstGeom prst="star32">
            <a:avLst/>
          </a:prstGeom>
          <a:solidFill>
            <a:srgbClr val="D66565"/>
          </a:solidFill>
          <a:ln w="63500">
            <a:solidFill>
              <a:srgbClr val="800000"/>
            </a:solidFill>
            <a:prstDash val="sysDash"/>
          </a:ln>
        </p:spPr>
        <p:txBody>
          <a:bodyPr anchor="ctr"/>
          <a:lstStyle/>
          <a:p>
            <a:pPr algn="ctr"/>
            <a:r>
              <a:rPr lang="en-US" altLang="ru-RU" sz="3500"/>
              <a:t>E'tiboringiz uchun raxmat.</a:t>
            </a:r>
            <a:r>
              <a:rPr lang="en-US" altLang="ru-RU" sz="3200"/>
              <a:t> 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371</Words>
  <Application>Microsoft Office PowerPoint</Application>
  <PresentationFormat>Экран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1</cp:revision>
  <dcterms:created xsi:type="dcterms:W3CDTF">2015-05-11T03:30:45Z</dcterms:created>
  <dcterms:modified xsi:type="dcterms:W3CDTF">2021-07-16T12:41:20Z</dcterms:modified>
</cp:coreProperties>
</file>